
<file path=[Content_Types].xml><?xml version="1.0" encoding="utf-8"?>
<Types xmlns="http://schemas.openxmlformats.org/package/2006/content-types">
  <Default Extension="mpeg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</p:sldIdLst>
  <p:sldSz cx="1080135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854" y="-230"/>
      </p:cViewPr>
      <p:guideLst>
        <p:guide orient="horz" pos="2160"/>
        <p:guide pos="34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102" y="2130427"/>
            <a:ext cx="9181147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0203" y="3886200"/>
            <a:ext cx="7560946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666DF-F597-42DF-9364-E24EB05E670F}" type="datetimeFigureOut">
              <a:rPr lang="id-ID" smtClean="0"/>
              <a:t>05/03/2023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4CE77-D26B-4E72-AEE7-966502EC8C2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92544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666DF-F597-42DF-9364-E24EB05E670F}" type="datetimeFigureOut">
              <a:rPr lang="id-ID" smtClean="0"/>
              <a:t>05/03/2023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4CE77-D26B-4E72-AEE7-966502EC8C2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40052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33578" y="274640"/>
            <a:ext cx="267971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450" y="274640"/>
            <a:ext cx="7859106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666DF-F597-42DF-9364-E24EB05E670F}" type="datetimeFigureOut">
              <a:rPr lang="id-ID" smtClean="0"/>
              <a:t>05/03/2023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4CE77-D26B-4E72-AEE7-966502EC8C2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82180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666DF-F597-42DF-9364-E24EB05E670F}" type="datetimeFigureOut">
              <a:rPr lang="id-ID" smtClean="0"/>
              <a:t>05/03/2023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4CE77-D26B-4E72-AEE7-966502EC8C2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306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233" y="4406902"/>
            <a:ext cx="918114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233" y="2906713"/>
            <a:ext cx="9181147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666DF-F597-42DF-9364-E24EB05E670F}" type="datetimeFigureOut">
              <a:rPr lang="id-ID" smtClean="0"/>
              <a:t>05/03/2023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4CE77-D26B-4E72-AEE7-966502EC8C2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03611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450" y="1600202"/>
            <a:ext cx="526940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3882" y="1600202"/>
            <a:ext cx="526940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666DF-F597-42DF-9364-E24EB05E670F}" type="datetimeFigureOut">
              <a:rPr lang="id-ID" smtClean="0"/>
              <a:t>05/03/2023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4CE77-D26B-4E72-AEE7-966502EC8C2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3617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68" y="274638"/>
            <a:ext cx="9721216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0068" y="1535113"/>
            <a:ext cx="477247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0068" y="2174875"/>
            <a:ext cx="477247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86937" y="1535113"/>
            <a:ext cx="477434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86937" y="2174875"/>
            <a:ext cx="477434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666DF-F597-42DF-9364-E24EB05E670F}" type="datetimeFigureOut">
              <a:rPr lang="id-ID" smtClean="0"/>
              <a:t>05/03/2023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4CE77-D26B-4E72-AEE7-966502EC8C2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42631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666DF-F597-42DF-9364-E24EB05E670F}" type="datetimeFigureOut">
              <a:rPr lang="id-ID" smtClean="0"/>
              <a:t>05/03/2023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4CE77-D26B-4E72-AEE7-966502EC8C2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42480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666DF-F597-42DF-9364-E24EB05E670F}" type="datetimeFigureOut">
              <a:rPr lang="id-ID" smtClean="0"/>
              <a:t>05/03/2023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4CE77-D26B-4E72-AEE7-966502EC8C2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5593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68" y="273050"/>
            <a:ext cx="355357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3029" y="273052"/>
            <a:ext cx="603825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0068" y="1435102"/>
            <a:ext cx="355357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666DF-F597-42DF-9364-E24EB05E670F}" type="datetimeFigureOut">
              <a:rPr lang="id-ID" smtClean="0"/>
              <a:t>05/03/2023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4CE77-D26B-4E72-AEE7-966502EC8C2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04948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7141" y="4800600"/>
            <a:ext cx="648081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17141" y="612775"/>
            <a:ext cx="648081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17141" y="5367338"/>
            <a:ext cx="648081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666DF-F597-42DF-9364-E24EB05E670F}" type="datetimeFigureOut">
              <a:rPr lang="id-ID" smtClean="0"/>
              <a:t>05/03/2023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4CE77-D26B-4E72-AEE7-966502EC8C2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00932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0068" y="274638"/>
            <a:ext cx="97212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0068" y="1600202"/>
            <a:ext cx="972121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067" y="6356352"/>
            <a:ext cx="25203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666DF-F597-42DF-9364-E24EB05E670F}" type="datetimeFigureOut">
              <a:rPr lang="id-ID" smtClean="0"/>
              <a:t>05/03/2023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90462" y="6356352"/>
            <a:ext cx="34204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0968" y="6356352"/>
            <a:ext cx="25203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4CE77-D26B-4E72-AEE7-966502EC8C2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58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eg"/><Relationship Id="rId1" Type="http://schemas.microsoft.com/office/2007/relationships/media" Target="../media/media1.mpeg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eg"/><Relationship Id="rId1" Type="http://schemas.microsoft.com/office/2007/relationships/media" Target="../media/media2.m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eg"/><Relationship Id="rId1" Type="http://schemas.microsoft.com/office/2007/relationships/media" Target="../media/media3.mpeg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9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8147" y="260648"/>
            <a:ext cx="9304749" cy="800219"/>
          </a:xfrm>
          <a:prstGeom prst="rect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MARS KARANG PAMITRAN NASIONAL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(The Voice of Indonesian Indaba)  -  Arranged by: 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Joko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Mursitho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Joni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Widodo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Sri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Wahyuni</a:t>
            </a:r>
            <a:endParaRPr lang="id-ID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4531" y="1196752"/>
            <a:ext cx="669674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Karang</a:t>
            </a:r>
            <a:r>
              <a:rPr lang="en-US" sz="2400" b="1" dirty="0"/>
              <a:t> 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Pamitran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Nasional</a:t>
            </a:r>
            <a:r>
              <a:rPr lang="en-US" sz="2400" b="1" dirty="0" smtClean="0"/>
              <a:t> </a:t>
            </a:r>
            <a:r>
              <a:rPr lang="en-US" sz="2400" b="1" dirty="0" err="1"/>
              <a:t>kita</a:t>
            </a:r>
            <a:endParaRPr lang="id-ID" sz="2400" dirty="0"/>
          </a:p>
          <a:p>
            <a:r>
              <a:rPr lang="en-US" sz="2400" b="1" dirty="0" smtClean="0"/>
              <a:t>Tem </a:t>
            </a:r>
            <a:r>
              <a:rPr lang="en-US" sz="2400" b="1" dirty="0"/>
              <a:t>pat  </a:t>
            </a:r>
            <a:r>
              <a:rPr lang="en-US" sz="2400" b="1" dirty="0" smtClean="0"/>
              <a:t>Pembina </a:t>
            </a:r>
            <a:r>
              <a:rPr lang="en-US" sz="2400" b="1" dirty="0" err="1"/>
              <a:t>Pramuka</a:t>
            </a:r>
            <a:r>
              <a:rPr lang="en-US" sz="2400" b="1" dirty="0"/>
              <a:t> </a:t>
            </a:r>
            <a:r>
              <a:rPr lang="en-US" sz="2400" b="1" dirty="0" err="1" smtClean="0"/>
              <a:t>bertemu</a:t>
            </a:r>
            <a:endParaRPr lang="id-ID" sz="2400" dirty="0"/>
          </a:p>
          <a:p>
            <a:r>
              <a:rPr lang="en-US" sz="2400" b="1" dirty="0" err="1" smtClean="0"/>
              <a:t>Menyatukan</a:t>
            </a:r>
            <a:r>
              <a:rPr lang="en-US" sz="2400" b="1" dirty="0" smtClean="0"/>
              <a:t>  </a:t>
            </a:r>
            <a:r>
              <a:rPr lang="en-US" sz="2400" b="1" dirty="0" err="1" smtClean="0"/>
              <a:t>hati</a:t>
            </a:r>
            <a:r>
              <a:rPr lang="en-US" sz="2400" b="1" dirty="0" smtClean="0"/>
              <a:t>  </a:t>
            </a:r>
            <a:r>
              <a:rPr lang="en-US" sz="2400" b="1" dirty="0" err="1" smtClean="0"/>
              <a:t>merangkai</a:t>
            </a:r>
            <a:r>
              <a:rPr lang="en-US" sz="2400" b="1" dirty="0" smtClean="0"/>
              <a:t> </a:t>
            </a:r>
            <a:r>
              <a:rPr lang="en-US" sz="2400" b="1" dirty="0" err="1"/>
              <a:t>karya</a:t>
            </a:r>
            <a:endParaRPr lang="id-ID" sz="2400" dirty="0"/>
          </a:p>
          <a:p>
            <a:r>
              <a:rPr lang="en-US" sz="2400" b="1" dirty="0" smtClean="0"/>
              <a:t> </a:t>
            </a:r>
            <a:r>
              <a:rPr lang="en-US" sz="2400" b="1" dirty="0" err="1" smtClean="0"/>
              <a:t>Dalam</a:t>
            </a:r>
            <a:r>
              <a:rPr lang="en-US" sz="2400" b="1" dirty="0" smtClean="0"/>
              <a:t> </a:t>
            </a:r>
            <a:r>
              <a:rPr lang="en-US" sz="2400" b="1" dirty="0" err="1"/>
              <a:t>rantai</a:t>
            </a:r>
            <a:r>
              <a:rPr lang="en-US" sz="2400" b="1" dirty="0"/>
              <a:t>  </a:t>
            </a:r>
            <a:r>
              <a:rPr lang="en-US" sz="2400" b="1" dirty="0" err="1"/>
              <a:t>Bhinneka</a:t>
            </a:r>
            <a:r>
              <a:rPr lang="en-US" sz="2400" b="1" dirty="0"/>
              <a:t> Tunggal </a:t>
            </a:r>
            <a:r>
              <a:rPr lang="en-US" sz="2400" b="1" dirty="0" err="1"/>
              <a:t>Ika</a:t>
            </a:r>
            <a:endParaRPr lang="id-ID" sz="2400" dirty="0"/>
          </a:p>
          <a:p>
            <a:r>
              <a:rPr lang="en-US" sz="2400" b="1" dirty="0" smtClean="0"/>
              <a:t>   </a:t>
            </a:r>
            <a:endParaRPr lang="id-ID" sz="2400" dirty="0"/>
          </a:p>
          <a:p>
            <a:r>
              <a:rPr lang="en-US" sz="2400" b="1" dirty="0" smtClean="0"/>
              <a:t>Ref. </a:t>
            </a:r>
          </a:p>
          <a:p>
            <a:r>
              <a:rPr lang="en-US" sz="2400" b="1" dirty="0" err="1" smtClean="0"/>
              <a:t>Silih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asah</a:t>
            </a:r>
            <a:r>
              <a:rPr lang="en-US" sz="2400" b="1" dirty="0" smtClean="0"/>
              <a:t>, </a:t>
            </a:r>
            <a:r>
              <a:rPr lang="en-US" sz="2400" b="1" dirty="0" err="1"/>
              <a:t>silih</a:t>
            </a:r>
            <a:r>
              <a:rPr lang="en-US" sz="2400" b="1" dirty="0"/>
              <a:t> </a:t>
            </a:r>
            <a:r>
              <a:rPr lang="en-US" sz="2400" b="1" dirty="0" err="1" smtClean="0"/>
              <a:t>asuh</a:t>
            </a:r>
            <a:r>
              <a:rPr lang="en-US" sz="2400" b="1" dirty="0" smtClean="0"/>
              <a:t>,  </a:t>
            </a:r>
            <a:r>
              <a:rPr lang="en-US" sz="2400" b="1" dirty="0" err="1" smtClean="0"/>
              <a:t>silih</a:t>
            </a:r>
            <a:r>
              <a:rPr lang="en-US" sz="2400" b="1" dirty="0" smtClean="0"/>
              <a:t> </a:t>
            </a:r>
            <a:r>
              <a:rPr lang="en-US" sz="2400" b="1" dirty="0" err="1"/>
              <a:t>asih</a:t>
            </a:r>
            <a:endParaRPr lang="id-ID" sz="2400" dirty="0"/>
          </a:p>
          <a:p>
            <a:r>
              <a:rPr lang="en-US" sz="2400" b="1" dirty="0" err="1" smtClean="0"/>
              <a:t>Memberi</a:t>
            </a:r>
            <a:r>
              <a:rPr lang="en-US" sz="2400" b="1" dirty="0" smtClean="0"/>
              <a:t>  </a:t>
            </a:r>
            <a:r>
              <a:rPr lang="en-US" sz="2400" b="1" dirty="0" err="1" smtClean="0"/>
              <a:t>bakti</a:t>
            </a:r>
            <a:r>
              <a:rPr lang="en-US" sz="2400" b="1" dirty="0" smtClean="0"/>
              <a:t> </a:t>
            </a:r>
            <a:r>
              <a:rPr lang="en-US" sz="2400" b="1" dirty="0" err="1"/>
              <a:t>sepanjang</a:t>
            </a:r>
            <a:r>
              <a:rPr lang="en-US" sz="2400" b="1" dirty="0"/>
              <a:t>  </a:t>
            </a:r>
            <a:r>
              <a:rPr lang="en-US" sz="2400" b="1" dirty="0" err="1" smtClean="0"/>
              <a:t>hari</a:t>
            </a:r>
            <a:r>
              <a:rPr lang="en-US" sz="2400" b="1" dirty="0" smtClean="0"/>
              <a:t> </a:t>
            </a:r>
            <a:endParaRPr lang="id-ID" sz="2400" dirty="0"/>
          </a:p>
          <a:p>
            <a:r>
              <a:rPr lang="en-US" sz="2400" b="1" dirty="0" err="1" smtClean="0"/>
              <a:t>Ikhlas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bakti</a:t>
            </a:r>
            <a:r>
              <a:rPr lang="en-US" sz="2400" b="1" dirty="0" smtClean="0"/>
              <a:t>, </a:t>
            </a:r>
            <a:r>
              <a:rPr lang="en-US" sz="2400" b="1" dirty="0" err="1"/>
              <a:t>Bina</a:t>
            </a:r>
            <a:r>
              <a:rPr lang="en-US" sz="2400" b="1" dirty="0"/>
              <a:t> </a:t>
            </a:r>
            <a:r>
              <a:rPr lang="en-US" sz="2400" b="1" dirty="0" err="1"/>
              <a:t>B</a:t>
            </a:r>
            <a:r>
              <a:rPr lang="en-US" sz="2400" b="1" dirty="0" err="1" smtClean="0"/>
              <a:t>angsa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B</a:t>
            </a:r>
            <a:r>
              <a:rPr lang="en-US" sz="2400" b="1" dirty="0" err="1" smtClean="0">
                <a:latin typeface="Arial"/>
                <a:cs typeface="Arial"/>
              </a:rPr>
              <a:t>è</a:t>
            </a:r>
            <a:r>
              <a:rPr lang="en-US" sz="2400" b="1" dirty="0" err="1" smtClean="0"/>
              <a:t>r</a:t>
            </a:r>
            <a:r>
              <a:rPr lang="en-US" sz="2400" b="1" dirty="0" smtClean="0"/>
              <a:t> Budi </a:t>
            </a:r>
            <a:r>
              <a:rPr lang="en-US" sz="2400" b="1" dirty="0" err="1" smtClean="0"/>
              <a:t>Bawalaksana</a:t>
            </a:r>
            <a:endParaRPr lang="id-ID" sz="2400" dirty="0"/>
          </a:p>
          <a:p>
            <a:endParaRPr lang="en-US" sz="2400" b="1" dirty="0" smtClean="0"/>
          </a:p>
          <a:p>
            <a:r>
              <a:rPr lang="en-US" sz="2400" b="1" dirty="0" err="1" smtClean="0"/>
              <a:t>Silih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asah</a:t>
            </a:r>
            <a:r>
              <a:rPr lang="en-US" sz="2400" b="1" dirty="0" smtClean="0"/>
              <a:t>, </a:t>
            </a:r>
            <a:r>
              <a:rPr lang="en-US" sz="2400" b="1" dirty="0" err="1"/>
              <a:t>silih</a:t>
            </a:r>
            <a:r>
              <a:rPr lang="en-US" sz="2400" b="1" dirty="0"/>
              <a:t> </a:t>
            </a:r>
            <a:r>
              <a:rPr lang="en-US" sz="2400" b="1" dirty="0" err="1" smtClean="0"/>
              <a:t>asuh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silih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asih</a:t>
            </a:r>
            <a:r>
              <a:rPr lang="en-US" sz="2400" b="1" dirty="0" smtClean="0"/>
              <a:t>.</a:t>
            </a:r>
            <a:endParaRPr lang="id-ID" sz="2400" dirty="0"/>
          </a:p>
          <a:p>
            <a:r>
              <a:rPr lang="en-US" sz="2400" b="1" dirty="0" err="1" smtClean="0"/>
              <a:t>Memberi</a:t>
            </a:r>
            <a:r>
              <a:rPr lang="en-US" sz="2400" b="1" dirty="0" smtClean="0"/>
              <a:t>  </a:t>
            </a:r>
            <a:r>
              <a:rPr lang="en-US" sz="2400" b="1" dirty="0" err="1" smtClean="0"/>
              <a:t>bakti</a:t>
            </a:r>
            <a:r>
              <a:rPr lang="en-US" sz="2400" b="1" dirty="0" smtClean="0"/>
              <a:t> </a:t>
            </a:r>
            <a:r>
              <a:rPr lang="en-US" sz="2400" b="1" dirty="0" err="1"/>
              <a:t>sepanjang</a:t>
            </a:r>
            <a:r>
              <a:rPr lang="en-US" sz="2400" b="1" dirty="0"/>
              <a:t>  ha </a:t>
            </a:r>
            <a:r>
              <a:rPr lang="en-US" sz="2400" b="1" dirty="0" err="1"/>
              <a:t>ri</a:t>
            </a:r>
            <a:r>
              <a:rPr lang="en-US" sz="2400" b="1" dirty="0"/>
              <a:t> </a:t>
            </a:r>
            <a:endParaRPr lang="id-ID" sz="2400" dirty="0"/>
          </a:p>
          <a:p>
            <a:r>
              <a:rPr lang="en-US" sz="2400" b="1" dirty="0" err="1" smtClean="0"/>
              <a:t>Setia</a:t>
            </a:r>
            <a:r>
              <a:rPr lang="en-US" sz="2400" b="1" dirty="0" smtClean="0"/>
              <a:t>  </a:t>
            </a:r>
            <a:r>
              <a:rPr lang="en-US" sz="2400" b="1" dirty="0" err="1"/>
              <a:t>kepada</a:t>
            </a:r>
            <a:r>
              <a:rPr lang="en-US" sz="2400" b="1" dirty="0"/>
              <a:t> </a:t>
            </a:r>
            <a:r>
              <a:rPr lang="en-US" sz="2400" b="1" dirty="0" smtClean="0"/>
              <a:t>Negara</a:t>
            </a:r>
            <a:r>
              <a:rPr lang="en-US" sz="2400" b="1" dirty="0"/>
              <a:t>, </a:t>
            </a:r>
            <a:endParaRPr lang="en-US" sz="2400" b="1" dirty="0" smtClean="0"/>
          </a:p>
          <a:p>
            <a:r>
              <a:rPr lang="en-US" sz="2400" b="1" dirty="0" err="1" smtClean="0"/>
              <a:t>trus</a:t>
            </a:r>
            <a:r>
              <a:rPr lang="en-US" sz="2400" b="1" dirty="0" smtClean="0"/>
              <a:t> </a:t>
            </a:r>
            <a:r>
              <a:rPr lang="en-US" sz="2400" b="1" dirty="0" err="1"/>
              <a:t>mengabdi</a:t>
            </a:r>
            <a:r>
              <a:rPr lang="en-US" sz="2400" b="1" dirty="0"/>
              <a:t> </a:t>
            </a:r>
            <a:r>
              <a:rPr lang="en-US" sz="2400" b="1" dirty="0" err="1"/>
              <a:t>sepanjang</a:t>
            </a:r>
            <a:r>
              <a:rPr lang="en-US" sz="2400" b="1" dirty="0"/>
              <a:t> </a:t>
            </a:r>
            <a:r>
              <a:rPr lang="en-US" sz="2400" b="1" dirty="0" err="1"/>
              <a:t>masa</a:t>
            </a:r>
            <a:r>
              <a:rPr lang="en-US" sz="2400" b="1" dirty="0" smtClean="0"/>
              <a:t>.</a:t>
            </a:r>
            <a:endParaRPr lang="id-ID" sz="2400" dirty="0"/>
          </a:p>
        </p:txBody>
      </p:sp>
      <p:pic>
        <p:nvPicPr>
          <p:cNvPr id="3" name="25. VOICE OF INDABA 2023.mpe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25211" y="260648"/>
            <a:ext cx="487363" cy="4873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40235" y="1196752"/>
            <a:ext cx="158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1 = G</a:t>
            </a:r>
          </a:p>
          <a:p>
            <a:pPr algn="ctr"/>
            <a:r>
              <a:rPr lang="en-US" sz="2000" b="1" dirty="0" smtClean="0"/>
              <a:t>2/4</a:t>
            </a:r>
            <a:endParaRPr lang="id-ID" sz="20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2" r="12673"/>
          <a:stretch/>
        </p:blipFill>
        <p:spPr bwMode="auto">
          <a:xfrm>
            <a:off x="576139" y="2636912"/>
            <a:ext cx="312488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965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8147" y="260648"/>
            <a:ext cx="9304749" cy="800219"/>
          </a:xfrm>
          <a:prstGeom prst="rect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MARS KARANG PAMITRAN NASIONAL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(The Voice of Indonesian Indaba)  -  Arranged by: 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Joko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Mursitho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Joni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Widodo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Sri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Wahyuni</a:t>
            </a:r>
            <a:endParaRPr lang="id-ID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4531" y="1196752"/>
            <a:ext cx="669674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Karang</a:t>
            </a:r>
            <a:r>
              <a:rPr lang="en-US" sz="2400" b="1" dirty="0"/>
              <a:t> 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Pamitran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Nasional</a:t>
            </a:r>
            <a:r>
              <a:rPr lang="en-US" sz="2400" b="1" dirty="0" smtClean="0"/>
              <a:t> </a:t>
            </a:r>
            <a:r>
              <a:rPr lang="en-US" sz="2400" b="1" dirty="0" err="1"/>
              <a:t>kita</a:t>
            </a:r>
            <a:endParaRPr lang="id-ID" sz="2400" dirty="0"/>
          </a:p>
          <a:p>
            <a:r>
              <a:rPr lang="en-US" sz="2400" b="1" dirty="0" smtClean="0"/>
              <a:t>Tem </a:t>
            </a:r>
            <a:r>
              <a:rPr lang="en-US" sz="2400" b="1" dirty="0"/>
              <a:t>pat  </a:t>
            </a:r>
            <a:r>
              <a:rPr lang="en-US" sz="2400" b="1" dirty="0" smtClean="0"/>
              <a:t>Pembina </a:t>
            </a:r>
            <a:r>
              <a:rPr lang="en-US" sz="2400" b="1" dirty="0" err="1"/>
              <a:t>Pramuka</a:t>
            </a:r>
            <a:r>
              <a:rPr lang="en-US" sz="2400" b="1" dirty="0"/>
              <a:t> </a:t>
            </a:r>
            <a:r>
              <a:rPr lang="en-US" sz="2400" b="1" dirty="0" err="1" smtClean="0"/>
              <a:t>bertemu</a:t>
            </a:r>
            <a:endParaRPr lang="id-ID" sz="2400" dirty="0"/>
          </a:p>
          <a:p>
            <a:r>
              <a:rPr lang="en-US" sz="2400" b="1" dirty="0" err="1" smtClean="0"/>
              <a:t>Menyatukan</a:t>
            </a:r>
            <a:r>
              <a:rPr lang="en-US" sz="2400" b="1" dirty="0" smtClean="0"/>
              <a:t>  </a:t>
            </a:r>
            <a:r>
              <a:rPr lang="en-US" sz="2400" b="1" dirty="0" err="1" smtClean="0"/>
              <a:t>hati</a:t>
            </a:r>
            <a:r>
              <a:rPr lang="en-US" sz="2400" b="1" dirty="0" smtClean="0"/>
              <a:t>  </a:t>
            </a:r>
            <a:r>
              <a:rPr lang="en-US" sz="2400" b="1" dirty="0" err="1" smtClean="0"/>
              <a:t>merangkai</a:t>
            </a:r>
            <a:r>
              <a:rPr lang="en-US" sz="2400" b="1" dirty="0" smtClean="0"/>
              <a:t> </a:t>
            </a:r>
            <a:r>
              <a:rPr lang="en-US" sz="2400" b="1" dirty="0" err="1"/>
              <a:t>karya</a:t>
            </a:r>
            <a:endParaRPr lang="id-ID" sz="2400" dirty="0"/>
          </a:p>
          <a:p>
            <a:r>
              <a:rPr lang="en-US" sz="2400" b="1" dirty="0" smtClean="0"/>
              <a:t> </a:t>
            </a:r>
            <a:r>
              <a:rPr lang="en-US" sz="2400" b="1" dirty="0" err="1" smtClean="0"/>
              <a:t>Dalam</a:t>
            </a:r>
            <a:r>
              <a:rPr lang="en-US" sz="2400" b="1" dirty="0" smtClean="0"/>
              <a:t> </a:t>
            </a:r>
            <a:r>
              <a:rPr lang="en-US" sz="2400" b="1" dirty="0" err="1"/>
              <a:t>rantai</a:t>
            </a:r>
            <a:r>
              <a:rPr lang="en-US" sz="2400" b="1" dirty="0"/>
              <a:t>  </a:t>
            </a:r>
            <a:r>
              <a:rPr lang="en-US" sz="2400" b="1" dirty="0" err="1"/>
              <a:t>Bhinneka</a:t>
            </a:r>
            <a:r>
              <a:rPr lang="en-US" sz="2400" b="1" dirty="0"/>
              <a:t> Tunggal </a:t>
            </a:r>
            <a:r>
              <a:rPr lang="en-US" sz="2400" b="1" dirty="0" err="1"/>
              <a:t>Ika</a:t>
            </a:r>
            <a:endParaRPr lang="id-ID" sz="2400" dirty="0"/>
          </a:p>
          <a:p>
            <a:r>
              <a:rPr lang="en-US" sz="2400" b="1" dirty="0" smtClean="0"/>
              <a:t>   </a:t>
            </a:r>
            <a:endParaRPr lang="id-ID" sz="2400" dirty="0"/>
          </a:p>
          <a:p>
            <a:r>
              <a:rPr lang="en-US" sz="2400" b="1" dirty="0" smtClean="0"/>
              <a:t>Ref. </a:t>
            </a:r>
          </a:p>
          <a:p>
            <a:r>
              <a:rPr lang="en-US" sz="2400" b="1" dirty="0" err="1" smtClean="0"/>
              <a:t>Silih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asah</a:t>
            </a:r>
            <a:r>
              <a:rPr lang="en-US" sz="2400" b="1" dirty="0" smtClean="0"/>
              <a:t>, </a:t>
            </a:r>
            <a:r>
              <a:rPr lang="en-US" sz="2400" b="1" dirty="0" err="1"/>
              <a:t>silih</a:t>
            </a:r>
            <a:r>
              <a:rPr lang="en-US" sz="2400" b="1" dirty="0"/>
              <a:t> </a:t>
            </a:r>
            <a:r>
              <a:rPr lang="en-US" sz="2400" b="1" dirty="0" err="1" smtClean="0"/>
              <a:t>asuh</a:t>
            </a:r>
            <a:r>
              <a:rPr lang="en-US" sz="2400" b="1" dirty="0" smtClean="0"/>
              <a:t>,  </a:t>
            </a:r>
            <a:r>
              <a:rPr lang="en-US" sz="2400" b="1" dirty="0" err="1" smtClean="0"/>
              <a:t>silih</a:t>
            </a:r>
            <a:r>
              <a:rPr lang="en-US" sz="2400" b="1" dirty="0" smtClean="0"/>
              <a:t> </a:t>
            </a:r>
            <a:r>
              <a:rPr lang="en-US" sz="2400" b="1" dirty="0" err="1"/>
              <a:t>asih</a:t>
            </a:r>
            <a:endParaRPr lang="id-ID" sz="2400" dirty="0"/>
          </a:p>
          <a:p>
            <a:r>
              <a:rPr lang="en-US" sz="2400" b="1" dirty="0" err="1" smtClean="0"/>
              <a:t>Memberi</a:t>
            </a:r>
            <a:r>
              <a:rPr lang="en-US" sz="2400" b="1" dirty="0" smtClean="0"/>
              <a:t>  </a:t>
            </a:r>
            <a:r>
              <a:rPr lang="en-US" sz="2400" b="1" dirty="0" err="1" smtClean="0"/>
              <a:t>bakti</a:t>
            </a:r>
            <a:r>
              <a:rPr lang="en-US" sz="2400" b="1" dirty="0" smtClean="0"/>
              <a:t> </a:t>
            </a:r>
            <a:r>
              <a:rPr lang="en-US" sz="2400" b="1" dirty="0" err="1"/>
              <a:t>sepanjang</a:t>
            </a:r>
            <a:r>
              <a:rPr lang="en-US" sz="2400" b="1" dirty="0"/>
              <a:t>  </a:t>
            </a:r>
            <a:r>
              <a:rPr lang="en-US" sz="2400" b="1" dirty="0" err="1" smtClean="0"/>
              <a:t>hari</a:t>
            </a:r>
            <a:r>
              <a:rPr lang="en-US" sz="2400" b="1" dirty="0" smtClean="0"/>
              <a:t> </a:t>
            </a:r>
            <a:endParaRPr lang="id-ID" sz="2400" dirty="0"/>
          </a:p>
          <a:p>
            <a:r>
              <a:rPr lang="en-US" sz="2400" b="1" dirty="0" err="1" smtClean="0"/>
              <a:t>Ikhlas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bakti</a:t>
            </a:r>
            <a:r>
              <a:rPr lang="en-US" sz="2400" b="1" dirty="0" smtClean="0"/>
              <a:t>, </a:t>
            </a:r>
            <a:r>
              <a:rPr lang="en-US" sz="2400" b="1" dirty="0" err="1"/>
              <a:t>Bina</a:t>
            </a:r>
            <a:r>
              <a:rPr lang="en-US" sz="2400" b="1" dirty="0"/>
              <a:t> </a:t>
            </a:r>
            <a:r>
              <a:rPr lang="en-US" sz="2400" b="1" dirty="0" err="1"/>
              <a:t>B</a:t>
            </a:r>
            <a:r>
              <a:rPr lang="en-US" sz="2400" b="1" dirty="0" err="1" smtClean="0"/>
              <a:t>angsa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B</a:t>
            </a:r>
            <a:r>
              <a:rPr lang="en-US" sz="2400" b="1" dirty="0" err="1" smtClean="0">
                <a:latin typeface="Arial"/>
                <a:cs typeface="Arial"/>
              </a:rPr>
              <a:t>è</a:t>
            </a:r>
            <a:r>
              <a:rPr lang="en-US" sz="2400" b="1" dirty="0" err="1" smtClean="0"/>
              <a:t>r</a:t>
            </a:r>
            <a:r>
              <a:rPr lang="en-US" sz="2400" b="1" dirty="0" smtClean="0"/>
              <a:t> Budi </a:t>
            </a:r>
            <a:r>
              <a:rPr lang="en-US" sz="2400" b="1" dirty="0" err="1" smtClean="0"/>
              <a:t>Bawalaksana</a:t>
            </a:r>
            <a:endParaRPr lang="id-ID" sz="2400" dirty="0"/>
          </a:p>
          <a:p>
            <a:endParaRPr lang="en-US" sz="2400" b="1" dirty="0" smtClean="0"/>
          </a:p>
          <a:p>
            <a:r>
              <a:rPr lang="en-US" sz="2400" b="1" dirty="0" err="1" smtClean="0"/>
              <a:t>Silih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asah</a:t>
            </a:r>
            <a:r>
              <a:rPr lang="en-US" sz="2400" b="1" dirty="0" smtClean="0"/>
              <a:t>, </a:t>
            </a:r>
            <a:r>
              <a:rPr lang="en-US" sz="2400" b="1" dirty="0" err="1"/>
              <a:t>silih</a:t>
            </a:r>
            <a:r>
              <a:rPr lang="en-US" sz="2400" b="1" dirty="0"/>
              <a:t> </a:t>
            </a:r>
            <a:r>
              <a:rPr lang="en-US" sz="2400" b="1" dirty="0" err="1" smtClean="0"/>
              <a:t>asuh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silih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asih</a:t>
            </a:r>
            <a:r>
              <a:rPr lang="en-US" sz="2400" b="1" dirty="0" smtClean="0"/>
              <a:t>.</a:t>
            </a:r>
            <a:endParaRPr lang="id-ID" sz="2400" dirty="0"/>
          </a:p>
          <a:p>
            <a:r>
              <a:rPr lang="en-US" sz="2400" b="1" dirty="0" err="1" smtClean="0"/>
              <a:t>Memberi</a:t>
            </a:r>
            <a:r>
              <a:rPr lang="en-US" sz="2400" b="1" dirty="0" smtClean="0"/>
              <a:t>  </a:t>
            </a:r>
            <a:r>
              <a:rPr lang="en-US" sz="2400" b="1" dirty="0" err="1" smtClean="0"/>
              <a:t>bakti</a:t>
            </a:r>
            <a:r>
              <a:rPr lang="en-US" sz="2400" b="1" dirty="0" smtClean="0"/>
              <a:t> </a:t>
            </a:r>
            <a:r>
              <a:rPr lang="en-US" sz="2400" b="1" dirty="0" err="1"/>
              <a:t>sepanjang</a:t>
            </a:r>
            <a:r>
              <a:rPr lang="en-US" sz="2400" b="1" dirty="0"/>
              <a:t>  ha </a:t>
            </a:r>
            <a:r>
              <a:rPr lang="en-US" sz="2400" b="1" dirty="0" err="1"/>
              <a:t>ri</a:t>
            </a:r>
            <a:r>
              <a:rPr lang="en-US" sz="2400" b="1" dirty="0"/>
              <a:t> </a:t>
            </a:r>
            <a:endParaRPr lang="id-ID" sz="2400" dirty="0"/>
          </a:p>
          <a:p>
            <a:r>
              <a:rPr lang="en-US" sz="2400" b="1" dirty="0" err="1" smtClean="0"/>
              <a:t>Setia</a:t>
            </a:r>
            <a:r>
              <a:rPr lang="en-US" sz="2400" b="1" dirty="0" smtClean="0"/>
              <a:t>  </a:t>
            </a:r>
            <a:r>
              <a:rPr lang="en-US" sz="2400" b="1" dirty="0" err="1"/>
              <a:t>kepada</a:t>
            </a:r>
            <a:r>
              <a:rPr lang="en-US" sz="2400" b="1" dirty="0"/>
              <a:t> </a:t>
            </a:r>
            <a:r>
              <a:rPr lang="en-US" sz="2400" b="1" dirty="0" smtClean="0"/>
              <a:t>Negara</a:t>
            </a:r>
            <a:r>
              <a:rPr lang="en-US" sz="2400" b="1" dirty="0"/>
              <a:t>, </a:t>
            </a:r>
            <a:endParaRPr lang="en-US" sz="2400" b="1" dirty="0" smtClean="0"/>
          </a:p>
          <a:p>
            <a:r>
              <a:rPr lang="en-US" sz="2400" b="1" dirty="0" err="1" smtClean="0"/>
              <a:t>trus</a:t>
            </a:r>
            <a:r>
              <a:rPr lang="en-US" sz="2400" b="1" dirty="0" smtClean="0"/>
              <a:t> </a:t>
            </a:r>
            <a:r>
              <a:rPr lang="en-US" sz="2400" b="1" dirty="0" err="1"/>
              <a:t>mengabdi</a:t>
            </a:r>
            <a:r>
              <a:rPr lang="en-US" sz="2400" b="1" dirty="0"/>
              <a:t> </a:t>
            </a:r>
            <a:r>
              <a:rPr lang="en-US" sz="2400" b="1" dirty="0" err="1"/>
              <a:t>sepanjang</a:t>
            </a:r>
            <a:r>
              <a:rPr lang="en-US" sz="2400" b="1" dirty="0"/>
              <a:t> </a:t>
            </a:r>
            <a:r>
              <a:rPr lang="en-US" sz="2400" b="1" dirty="0" err="1"/>
              <a:t>masa</a:t>
            </a:r>
            <a:r>
              <a:rPr lang="en-US" sz="2400" b="1" dirty="0" smtClean="0"/>
              <a:t>.</a:t>
            </a:r>
            <a:endParaRPr lang="id-ID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440235" y="1196752"/>
            <a:ext cx="158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1 = G</a:t>
            </a:r>
          </a:p>
          <a:p>
            <a:pPr algn="ctr"/>
            <a:r>
              <a:rPr lang="en-US" sz="2000" b="1" dirty="0" smtClean="0"/>
              <a:t>2/4</a:t>
            </a:r>
            <a:endParaRPr lang="id-ID" sz="2000" b="1" dirty="0"/>
          </a:p>
        </p:txBody>
      </p:sp>
      <p:pic>
        <p:nvPicPr>
          <p:cNvPr id="13" name="25.A. MARS KARANG PAMITRAN 4 SUARA.mpe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6200" y="3184525"/>
            <a:ext cx="487363" cy="48736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2" r="12673"/>
          <a:stretch/>
        </p:blipFill>
        <p:spPr bwMode="auto">
          <a:xfrm>
            <a:off x="576139" y="2708920"/>
            <a:ext cx="3298972" cy="2508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060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5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0" b="-9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8147" y="260648"/>
            <a:ext cx="9304749" cy="800219"/>
          </a:xfrm>
          <a:prstGeom prst="rect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MARS KARANG PAMITRAN NASIONAL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(The Voice of Indonesian Indaba)  -  Arranged by: 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Joko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Mursitho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Joni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Widodo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Sri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Wahyuni</a:t>
            </a:r>
            <a:endParaRPr lang="id-ID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6499" y="1196752"/>
            <a:ext cx="6696744" cy="5262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Karang</a:t>
            </a:r>
            <a:r>
              <a:rPr lang="en-US" sz="2400" b="1" dirty="0"/>
              <a:t> 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Pamitran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Nasional</a:t>
            </a:r>
            <a:r>
              <a:rPr lang="en-US" sz="2400" b="1" dirty="0" smtClean="0"/>
              <a:t> </a:t>
            </a:r>
            <a:r>
              <a:rPr lang="en-US" sz="2400" b="1" dirty="0" err="1"/>
              <a:t>kita</a:t>
            </a:r>
            <a:endParaRPr lang="id-ID" sz="2400" dirty="0"/>
          </a:p>
          <a:p>
            <a:r>
              <a:rPr lang="en-US" sz="2400" b="1" dirty="0" smtClean="0"/>
              <a:t>Tem </a:t>
            </a:r>
            <a:r>
              <a:rPr lang="en-US" sz="2400" b="1" dirty="0"/>
              <a:t>pat  </a:t>
            </a:r>
            <a:r>
              <a:rPr lang="en-US" sz="2400" b="1" dirty="0" smtClean="0"/>
              <a:t>Pembina </a:t>
            </a:r>
            <a:r>
              <a:rPr lang="en-US" sz="2400" b="1" dirty="0" err="1"/>
              <a:t>Pramuka</a:t>
            </a:r>
            <a:r>
              <a:rPr lang="en-US" sz="2400" b="1" dirty="0"/>
              <a:t> </a:t>
            </a:r>
            <a:r>
              <a:rPr lang="en-US" sz="2400" b="1" dirty="0" err="1" smtClean="0"/>
              <a:t>bertemu</a:t>
            </a:r>
            <a:endParaRPr lang="id-ID" sz="2400" dirty="0"/>
          </a:p>
          <a:p>
            <a:r>
              <a:rPr lang="en-US" sz="2400" b="1" dirty="0" err="1" smtClean="0"/>
              <a:t>Menyatukan</a:t>
            </a:r>
            <a:r>
              <a:rPr lang="en-US" sz="2400" b="1" dirty="0" smtClean="0"/>
              <a:t>  </a:t>
            </a:r>
            <a:r>
              <a:rPr lang="en-US" sz="2400" b="1" dirty="0" err="1" smtClean="0"/>
              <a:t>hati</a:t>
            </a:r>
            <a:r>
              <a:rPr lang="en-US" sz="2400" b="1" dirty="0" smtClean="0"/>
              <a:t>  </a:t>
            </a:r>
            <a:r>
              <a:rPr lang="en-US" sz="2400" b="1" dirty="0" err="1" smtClean="0"/>
              <a:t>merangkai</a:t>
            </a:r>
            <a:r>
              <a:rPr lang="en-US" sz="2400" b="1" dirty="0" smtClean="0"/>
              <a:t> </a:t>
            </a:r>
            <a:r>
              <a:rPr lang="en-US" sz="2400" b="1" dirty="0" err="1"/>
              <a:t>karya</a:t>
            </a:r>
            <a:endParaRPr lang="id-ID" sz="2400" dirty="0"/>
          </a:p>
          <a:p>
            <a:r>
              <a:rPr lang="en-US" sz="2400" b="1" dirty="0" smtClean="0"/>
              <a:t> </a:t>
            </a:r>
            <a:r>
              <a:rPr lang="en-US" sz="2400" b="1" dirty="0" err="1" smtClean="0"/>
              <a:t>Dalam</a:t>
            </a:r>
            <a:r>
              <a:rPr lang="en-US" sz="2400" b="1" dirty="0" smtClean="0"/>
              <a:t> </a:t>
            </a:r>
            <a:r>
              <a:rPr lang="en-US" sz="2400" b="1" dirty="0" err="1"/>
              <a:t>rantai</a:t>
            </a:r>
            <a:r>
              <a:rPr lang="en-US" sz="2400" b="1" dirty="0"/>
              <a:t>  </a:t>
            </a:r>
            <a:r>
              <a:rPr lang="en-US" sz="2400" b="1" dirty="0" err="1"/>
              <a:t>Bhinneka</a:t>
            </a:r>
            <a:r>
              <a:rPr lang="en-US" sz="2400" b="1" dirty="0"/>
              <a:t> Tunggal </a:t>
            </a:r>
            <a:r>
              <a:rPr lang="en-US" sz="2400" b="1" dirty="0" err="1"/>
              <a:t>Ika</a:t>
            </a:r>
            <a:endParaRPr lang="id-ID" sz="2400" dirty="0"/>
          </a:p>
          <a:p>
            <a:r>
              <a:rPr lang="en-US" sz="2400" b="1" dirty="0" smtClean="0"/>
              <a:t>   </a:t>
            </a:r>
            <a:endParaRPr lang="id-ID" sz="2400" dirty="0"/>
          </a:p>
          <a:p>
            <a:r>
              <a:rPr lang="en-US" sz="2400" b="1" dirty="0" smtClean="0"/>
              <a:t>Ref. </a:t>
            </a:r>
          </a:p>
          <a:p>
            <a:r>
              <a:rPr lang="en-US" sz="2400" b="1" dirty="0" err="1" smtClean="0"/>
              <a:t>Silih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asah</a:t>
            </a:r>
            <a:r>
              <a:rPr lang="en-US" sz="2400" b="1" dirty="0" smtClean="0"/>
              <a:t>, </a:t>
            </a:r>
            <a:r>
              <a:rPr lang="en-US" sz="2400" b="1" dirty="0" err="1"/>
              <a:t>silih</a:t>
            </a:r>
            <a:r>
              <a:rPr lang="en-US" sz="2400" b="1" dirty="0"/>
              <a:t> </a:t>
            </a:r>
            <a:r>
              <a:rPr lang="en-US" sz="2400" b="1" dirty="0" err="1" smtClean="0"/>
              <a:t>asuh</a:t>
            </a:r>
            <a:r>
              <a:rPr lang="en-US" sz="2400" b="1" dirty="0" smtClean="0"/>
              <a:t>,  </a:t>
            </a:r>
            <a:r>
              <a:rPr lang="en-US" sz="2400" b="1" dirty="0" err="1" smtClean="0"/>
              <a:t>silih</a:t>
            </a:r>
            <a:r>
              <a:rPr lang="en-US" sz="2400" b="1" dirty="0" smtClean="0"/>
              <a:t> </a:t>
            </a:r>
            <a:r>
              <a:rPr lang="en-US" sz="2400" b="1" dirty="0" err="1"/>
              <a:t>asih</a:t>
            </a:r>
            <a:endParaRPr lang="id-ID" sz="2400" dirty="0"/>
          </a:p>
          <a:p>
            <a:r>
              <a:rPr lang="en-US" sz="2400" b="1" dirty="0" err="1" smtClean="0"/>
              <a:t>Memberi</a:t>
            </a:r>
            <a:r>
              <a:rPr lang="en-US" sz="2400" b="1" dirty="0" smtClean="0"/>
              <a:t>  </a:t>
            </a:r>
            <a:r>
              <a:rPr lang="en-US" sz="2400" b="1" dirty="0" err="1" smtClean="0"/>
              <a:t>bakti</a:t>
            </a:r>
            <a:r>
              <a:rPr lang="en-US" sz="2400" b="1" dirty="0" smtClean="0"/>
              <a:t> </a:t>
            </a:r>
            <a:r>
              <a:rPr lang="en-US" sz="2400" b="1" dirty="0" err="1"/>
              <a:t>sepanjang</a:t>
            </a:r>
            <a:r>
              <a:rPr lang="en-US" sz="2400" b="1" dirty="0"/>
              <a:t>  </a:t>
            </a:r>
            <a:r>
              <a:rPr lang="en-US" sz="2400" b="1" dirty="0" err="1" smtClean="0"/>
              <a:t>hari</a:t>
            </a:r>
            <a:r>
              <a:rPr lang="en-US" sz="2400" b="1" dirty="0" smtClean="0"/>
              <a:t> </a:t>
            </a:r>
            <a:endParaRPr lang="id-ID" sz="2400" dirty="0"/>
          </a:p>
          <a:p>
            <a:r>
              <a:rPr lang="en-US" sz="2400" b="1" dirty="0" err="1" smtClean="0"/>
              <a:t>Ikhlas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bakti</a:t>
            </a:r>
            <a:r>
              <a:rPr lang="en-US" sz="2400" b="1" dirty="0" smtClean="0"/>
              <a:t>, </a:t>
            </a:r>
            <a:r>
              <a:rPr lang="en-US" sz="2400" b="1" dirty="0" err="1"/>
              <a:t>Bina</a:t>
            </a:r>
            <a:r>
              <a:rPr lang="en-US" sz="2400" b="1" dirty="0"/>
              <a:t> </a:t>
            </a:r>
            <a:r>
              <a:rPr lang="en-US" sz="2400" b="1" dirty="0" err="1"/>
              <a:t>B</a:t>
            </a:r>
            <a:r>
              <a:rPr lang="en-US" sz="2400" b="1" dirty="0" err="1" smtClean="0"/>
              <a:t>angsa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B</a:t>
            </a:r>
            <a:r>
              <a:rPr lang="en-US" sz="2400" b="1" dirty="0" err="1" smtClean="0">
                <a:latin typeface="Arial"/>
                <a:cs typeface="Arial"/>
              </a:rPr>
              <a:t>è</a:t>
            </a:r>
            <a:r>
              <a:rPr lang="en-US" sz="2400" b="1" dirty="0" err="1" smtClean="0"/>
              <a:t>r</a:t>
            </a:r>
            <a:r>
              <a:rPr lang="en-US" sz="2400" b="1" dirty="0" smtClean="0"/>
              <a:t> Budi </a:t>
            </a:r>
            <a:r>
              <a:rPr lang="en-US" sz="2400" b="1" dirty="0" err="1" smtClean="0"/>
              <a:t>Bawalaksana</a:t>
            </a:r>
            <a:endParaRPr lang="id-ID" sz="2400" dirty="0"/>
          </a:p>
          <a:p>
            <a:endParaRPr lang="en-US" sz="2400" b="1" dirty="0" smtClean="0"/>
          </a:p>
          <a:p>
            <a:r>
              <a:rPr lang="en-US" sz="2400" b="1" dirty="0" err="1" smtClean="0"/>
              <a:t>Silih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asah</a:t>
            </a:r>
            <a:r>
              <a:rPr lang="en-US" sz="2400" b="1" dirty="0" smtClean="0"/>
              <a:t>, </a:t>
            </a:r>
            <a:r>
              <a:rPr lang="en-US" sz="2400" b="1" dirty="0" err="1"/>
              <a:t>silih</a:t>
            </a:r>
            <a:r>
              <a:rPr lang="en-US" sz="2400" b="1" dirty="0"/>
              <a:t> </a:t>
            </a:r>
            <a:r>
              <a:rPr lang="en-US" sz="2400" b="1" dirty="0" err="1" smtClean="0"/>
              <a:t>asuh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silih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asih</a:t>
            </a:r>
            <a:r>
              <a:rPr lang="en-US" sz="2400" b="1" dirty="0" smtClean="0"/>
              <a:t>.</a:t>
            </a:r>
            <a:endParaRPr lang="id-ID" sz="2400" dirty="0"/>
          </a:p>
          <a:p>
            <a:r>
              <a:rPr lang="en-US" sz="2400" b="1" dirty="0" err="1" smtClean="0"/>
              <a:t>Memberi</a:t>
            </a:r>
            <a:r>
              <a:rPr lang="en-US" sz="2400" b="1" dirty="0" smtClean="0"/>
              <a:t>  </a:t>
            </a:r>
            <a:r>
              <a:rPr lang="en-US" sz="2400" b="1" dirty="0" err="1" smtClean="0"/>
              <a:t>bakti</a:t>
            </a:r>
            <a:r>
              <a:rPr lang="en-US" sz="2400" b="1" dirty="0" smtClean="0"/>
              <a:t> </a:t>
            </a:r>
            <a:r>
              <a:rPr lang="en-US" sz="2400" b="1" dirty="0" err="1"/>
              <a:t>sepanjang</a:t>
            </a:r>
            <a:r>
              <a:rPr lang="en-US" sz="2400" b="1" dirty="0"/>
              <a:t>  ha </a:t>
            </a:r>
            <a:r>
              <a:rPr lang="en-US" sz="2400" b="1" dirty="0" err="1"/>
              <a:t>ri</a:t>
            </a:r>
            <a:r>
              <a:rPr lang="en-US" sz="2400" b="1" dirty="0"/>
              <a:t> </a:t>
            </a:r>
            <a:endParaRPr lang="id-ID" sz="2400" dirty="0"/>
          </a:p>
          <a:p>
            <a:r>
              <a:rPr lang="en-US" sz="2400" b="1" dirty="0" err="1" smtClean="0"/>
              <a:t>Setia</a:t>
            </a:r>
            <a:r>
              <a:rPr lang="en-US" sz="2400" b="1" dirty="0" smtClean="0"/>
              <a:t>  </a:t>
            </a:r>
            <a:r>
              <a:rPr lang="en-US" sz="2400" b="1" dirty="0" err="1"/>
              <a:t>kepada</a:t>
            </a:r>
            <a:r>
              <a:rPr lang="en-US" sz="2400" b="1" dirty="0"/>
              <a:t> </a:t>
            </a:r>
            <a:r>
              <a:rPr lang="en-US" sz="2400" b="1" dirty="0" smtClean="0"/>
              <a:t>Negara</a:t>
            </a:r>
            <a:r>
              <a:rPr lang="en-US" sz="2400" b="1" dirty="0"/>
              <a:t>, </a:t>
            </a:r>
            <a:endParaRPr lang="en-US" sz="2400" b="1" dirty="0" smtClean="0"/>
          </a:p>
          <a:p>
            <a:r>
              <a:rPr lang="en-US" sz="2400" b="1" dirty="0" err="1" smtClean="0"/>
              <a:t>trus</a:t>
            </a:r>
            <a:r>
              <a:rPr lang="en-US" sz="2400" b="1" dirty="0" smtClean="0"/>
              <a:t> </a:t>
            </a:r>
            <a:r>
              <a:rPr lang="en-US" sz="2400" b="1" dirty="0" err="1"/>
              <a:t>mengabdi</a:t>
            </a:r>
            <a:r>
              <a:rPr lang="en-US" sz="2400" b="1" dirty="0"/>
              <a:t> </a:t>
            </a:r>
            <a:r>
              <a:rPr lang="en-US" sz="2400" b="1" dirty="0" err="1"/>
              <a:t>sepanjang</a:t>
            </a:r>
            <a:r>
              <a:rPr lang="en-US" sz="2400" b="1" dirty="0"/>
              <a:t> </a:t>
            </a:r>
            <a:r>
              <a:rPr lang="en-US" sz="2400" b="1" dirty="0" err="1"/>
              <a:t>masa</a:t>
            </a:r>
            <a:r>
              <a:rPr lang="en-US" sz="2400" b="1" dirty="0" smtClean="0"/>
              <a:t>.</a:t>
            </a:r>
            <a:endParaRPr lang="id-ID" sz="2400" dirty="0"/>
          </a:p>
        </p:txBody>
      </p:sp>
      <p:pic>
        <p:nvPicPr>
          <p:cNvPr id="12" name="MUSIC AND VOICE KPN 2023.mpe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56200" y="3184525"/>
            <a:ext cx="487363" cy="487363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2" r="12673"/>
          <a:stretch/>
        </p:blipFill>
        <p:spPr bwMode="auto">
          <a:xfrm>
            <a:off x="288107" y="2708920"/>
            <a:ext cx="3298972" cy="2508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087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275</Words>
  <Application>Microsoft Office PowerPoint</Application>
  <PresentationFormat>Custom</PresentationFormat>
  <Paragraphs>52</Paragraphs>
  <Slides>3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ismail - [2010]</cp:lastModifiedBy>
  <cp:revision>16</cp:revision>
  <dcterms:created xsi:type="dcterms:W3CDTF">2023-01-23T22:48:20Z</dcterms:created>
  <dcterms:modified xsi:type="dcterms:W3CDTF">2023-03-05T07:01:38Z</dcterms:modified>
</cp:coreProperties>
</file>